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857D9-24A9-4491-9FE5-C2B334DD116B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8AE6C-48A8-4874-BE11-57B5A8624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83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8AE6C-48A8-4874-BE11-57B5A8624F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09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TOP</a:t>
            </a:r>
            <a:r>
              <a:rPr lang="en-US" baseline="0" dirty="0" smtClean="0"/>
              <a:t> SITES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8AE6C-48A8-4874-BE11-57B5A8624F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1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site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8AE6C-48A8-4874-BE11-57B5A8624F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HOT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8AE6C-48A8-4874-BE11-57B5A8624F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7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FA9055-6A5C-4ACE-8000-F7F3DF359D15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B3035C-241F-432E-A29E-60C8033474C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276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0" y="-6927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4832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THE SITE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1914" y="144780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79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132080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9979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HOT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4600" y="114300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56830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INFO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8400" y="1219200"/>
            <a:ext cx="13011150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579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28</Words>
  <Application>Microsoft Office PowerPoint</Application>
  <PresentationFormat>On-screen Show (4:3)</PresentationFormat>
  <Paragraphs>12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PowerPoint Presentation</vt:lpstr>
      <vt:lpstr>PowerPoint Presentation</vt:lpstr>
      <vt:lpstr>THIS IS THE SITE TOOLS</vt:lpstr>
      <vt:lpstr>HOT PRODUCTS</vt:lpstr>
      <vt:lpstr>WHAT IS HOT</vt:lpstr>
      <vt:lpstr>SITE INFO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St. Louis</dc:creator>
  <cp:lastModifiedBy>St. Louis</cp:lastModifiedBy>
  <cp:revision>3</cp:revision>
  <dcterms:created xsi:type="dcterms:W3CDTF">2011-10-06T00:04:34Z</dcterms:created>
  <dcterms:modified xsi:type="dcterms:W3CDTF">2011-10-06T00:33:00Z</dcterms:modified>
</cp:coreProperties>
</file>